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6b10a007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107a627b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52d781b0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4283744d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44488d58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4c25d60e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7737af6d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68de5a40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5df75589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1910c591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1c1abf72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48085830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200ee3c8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318c6fe9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7b074368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19da9ff2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603ad620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36c0003b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774f3d91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735337c8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5c73669e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1c563e7d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62208f13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47915ab9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17db4c64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3e744578.jpe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437ce950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3db9a5cd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65f1bd5dc42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67345563.jpe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1cd20b84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5f756f7f54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September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$43,393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$500 - $192,000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$43,393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3.91%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($41,760)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63.86%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(83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$458,652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137.89%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($192,796)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$41,800.0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$48,937.5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$391,500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$170,936.50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$4,102,476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$11,065.56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$99,590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$678,114.28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$56,283,485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3226329"/>
                <a:gridCol w="1005931"/>
                <a:gridCol w="1184649"/>
                <a:gridCol w="20154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CRAIG, ETHAN &amp; ANNIE HESS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4429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HTE HOUSING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4334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GELVEN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4521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JEMZ INVESTMENTS &amp;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4418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KENRICK, JEROME &amp; LARRY W RICHIE JR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4225-4227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 ST 4565 MCREE INVESTORS LLC 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GREEN ST 4565 MCREE INVESTORS LLC 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WOODWARD LOFTS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1519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RICE, MINNIE D &amp; MINNIE E ELLIS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4432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1035-37 S TAYLOR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ODUYE, ADEDAPO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4470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FAIRPOINT HOMES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4253 NORFOLK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GROVE EQUITIES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4178-82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$4,077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$4,159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$3,000 - $4,990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-69.23%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$4,077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-97.49%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($162,435)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(90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$25,726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-96.40%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($715,442)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$16,308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$21,477.07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$987,945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2387447"/>
                <a:gridCol w="951906"/>
                <a:gridCol w="1184649"/>
                <a:gridCol w="184488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BONAN, F WILLIAM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6159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SIMPSON, KENYA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5844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MCWILLIAMS, SEAN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6144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HARRISON, TIMOTHY &amp; MEGAN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5745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$23,477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$900 - $55,986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$23,477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89.77%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($12,372)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59.26%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$81,837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-42.66%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($142,727)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$16,846.5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$48,479.20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$242,396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$99,647.25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$2,391,534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2791335"/>
                <a:gridCol w="1005931"/>
                <a:gridCol w="1184649"/>
                <a:gridCol w="173553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5654 DELMAR LLC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566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RB DELMAR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5340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MIL;LER, JAMES E &amp; ELAINE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 WASHINGTON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WILLIAMS, CHRISTOPHER &amp; BROOKE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527-533 CLARA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527 CLARA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$26,784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$4,356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$300,000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18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63.64%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$26,784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131.08%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($11,591)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87.10%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$79,656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-72.65%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($291,236)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$331,919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$21,198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$52,776.88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$2,111,075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$25,092.20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$125,461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$92,509.98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$5,088,049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$900 - $900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September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-85.94%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($6,400)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-95.07%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($18,242)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53680"/>
                <a:gridCol w="1370938"/>
                <a:gridCol w="951906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RB DELMAR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5305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15344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$8,228.571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$178,228.000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$6,237,980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$23,477.200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$43,392.857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$4,077.000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$16,308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$250,666.667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$26,784.278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$482,117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5415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$32,500.68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$715,015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$1,384,889.47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$355,916,594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$89,914.33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$2,697,430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$521,427.16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$60,485,551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$284,738.92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$3,701,606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$102,289.92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$1,227,479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$22,748.94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$1,182,945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$113,481.82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$1,248,300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$73,245.85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$7,324,585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$8,229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$300 - $50,000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$8,229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-80.67%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($42,568)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$35,911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-32.75%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($53,403)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$44,232.19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$707,715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348975"/>
                <a:gridCol w="951906"/>
                <a:gridCol w="1184649"/>
                <a:gridCol w="260504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CHANDLER, GENE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5066 DR MARTIN LUTHER KING DR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CHANDLER, GENE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5068 DR MARTIN LUTHER KING DR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T.S. REALTY INVESTMENTS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5042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TS REALTY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5044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TS REALTY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5044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MOODY, CHARLES E &amp; IDA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5045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STONE, JEROME &amp; FELICIA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5122 RIDGE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$12,000 - $12,000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$435,930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7320.09%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($5,875)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$893,604.00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$3,574,416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$12,773.75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$102,190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30488"/>
                <a:gridCol w="1712548"/>
                <a:gridCol w="1005931"/>
                <a:gridCol w="1184649"/>
                <a:gridCol w="140218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ROBERTS PLAZA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1315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$5,000 - $5,000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-91.17%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($56,597)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$91,386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262.52%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($25,209)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$279,084.000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$1,116,336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$7,877.571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1432944"/>
                <a:gridCol w="951906"/>
                <a:gridCol w="1184649"/>
                <a:gridCol w="140231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GRAVES, JOHN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4727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$250,667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$375,000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September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$178,228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$2,300,000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 building permits in September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$250,667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72.87%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($145,000)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$113,482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91.95%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($59,120)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$250,666.7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$752,000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$137,888.9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$1,241,000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1518210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MINCY, MARRISSA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4024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MINCY, MARRISSA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4028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JOHNSON, JAMES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4133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35 building permits in September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-12.50%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September 2020 (40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$178,228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September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126.38%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September 2020 ($78,730)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316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7.48%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(294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$1,140,090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269.45%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($308,595)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September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$443,981.8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$4,883,800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$57,660.0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$1,326,180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$3,573,799.10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$314,494,321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$2,332,943.00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$32,661,202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$56,523.04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$8,761,071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2021-11-03T08:48:12Z</dcterms:modified>
  <cp:category/>
</cp:coreProperties>
</file>